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2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32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31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29661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9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8594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15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30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10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9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0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7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2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75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5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C7F51-F63B-46AF-991D-BD7FFBFEDC4C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0E91E3-6CD0-45D2-8CD6-0D0B89B8C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0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CEAD-C6FB-4506-829B-9F79DB15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029" y="894019"/>
            <a:ext cx="8735384" cy="906801"/>
          </a:xfrm>
        </p:spPr>
        <p:txBody>
          <a:bodyPr/>
          <a:lstStyle/>
          <a:p>
            <a:pPr algn="ctr"/>
            <a:r>
              <a:rPr lang="en-US" sz="11500" dirty="0"/>
              <a:t>Astro Match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5B4CE-DC30-4DF5-83B9-262F69DF80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7617" y="1899691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 Match-Three Game</a:t>
            </a:r>
          </a:p>
        </p:txBody>
      </p:sp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5EE84E9A-C4A2-4A49-82E9-32CC3E9E8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899" y="2493076"/>
            <a:ext cx="4331442" cy="432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569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CEAD-C6FB-4506-829B-9F79DB15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559" y="320495"/>
            <a:ext cx="8735384" cy="906801"/>
          </a:xfrm>
        </p:spPr>
        <p:txBody>
          <a:bodyPr/>
          <a:lstStyle/>
          <a:p>
            <a:pPr algn="ctr"/>
            <a:r>
              <a:rPr lang="en-US" sz="6000" dirty="0"/>
              <a:t>What is it again?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5B4CE-DC30-4DF5-83B9-262F69DF80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7617" y="1899691"/>
            <a:ext cx="7766936" cy="4356384"/>
          </a:xfrm>
        </p:spPr>
        <p:txBody>
          <a:bodyPr>
            <a:norm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800" dirty="0"/>
              <a:t>5 types of pieces fall to grid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800" dirty="0"/>
              <a:t>Player must match 3 pieces of the same type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800" dirty="0"/>
              <a:t>Special pieces when &gt;3 is matched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800" dirty="0"/>
              <a:t>Basically Bejeweled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2A8D03A2-BDB7-4376-84C7-8037EBFCD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105" y="3545263"/>
            <a:ext cx="3279901" cy="327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65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CEAD-C6FB-4506-829B-9F79DB15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559" y="320495"/>
            <a:ext cx="8822558" cy="906801"/>
          </a:xfrm>
        </p:spPr>
        <p:txBody>
          <a:bodyPr/>
          <a:lstStyle/>
          <a:p>
            <a:pPr algn="ctr"/>
            <a:r>
              <a:rPr lang="en-US" sz="6000" dirty="0"/>
              <a:t>Features &amp; Requirements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1C34C77-1F14-4AE1-8D3B-92709E275707}"/>
              </a:ext>
            </a:extLst>
          </p:cNvPr>
          <p:cNvSpPr txBox="1">
            <a:spLocks/>
          </p:cNvSpPr>
          <p:nvPr/>
        </p:nvSpPr>
        <p:spPr>
          <a:xfrm>
            <a:off x="1514742" y="1227296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8317998-E83F-4361-9A22-6FEA83BFE5C7}"/>
              </a:ext>
            </a:extLst>
          </p:cNvPr>
          <p:cNvSpPr txBox="1">
            <a:spLocks/>
          </p:cNvSpPr>
          <p:nvPr/>
        </p:nvSpPr>
        <p:spPr>
          <a:xfrm>
            <a:off x="3848569" y="3230996"/>
            <a:ext cx="5283370" cy="633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9F66D3-C74D-4EB1-8985-A7B501B69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058" y="1680696"/>
            <a:ext cx="7766936" cy="471352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Multiple levels, become larger as game progresses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Multiple pieces – Object Pool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Local scoreboard tracking, score system - Singleton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Can Undo moves (limited, decreases score) - Command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Gameplay affects UI (Screen Shakes, etc.) - Observer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272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CEAD-C6FB-4506-829B-9F79DB15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559" y="320495"/>
            <a:ext cx="8822558" cy="906801"/>
          </a:xfrm>
        </p:spPr>
        <p:txBody>
          <a:bodyPr/>
          <a:lstStyle/>
          <a:p>
            <a:pPr algn="ctr"/>
            <a:r>
              <a:rPr lang="en-US" sz="6000" dirty="0"/>
              <a:t>What’s new?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1C34C77-1F14-4AE1-8D3B-92709E275707}"/>
              </a:ext>
            </a:extLst>
          </p:cNvPr>
          <p:cNvSpPr txBox="1">
            <a:spLocks/>
          </p:cNvSpPr>
          <p:nvPr/>
        </p:nvSpPr>
        <p:spPr>
          <a:xfrm>
            <a:off x="1514742" y="1227296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8317998-E83F-4361-9A22-6FEA83BFE5C7}"/>
              </a:ext>
            </a:extLst>
          </p:cNvPr>
          <p:cNvSpPr txBox="1">
            <a:spLocks/>
          </p:cNvSpPr>
          <p:nvPr/>
        </p:nvSpPr>
        <p:spPr>
          <a:xfrm>
            <a:off x="3848569" y="3230996"/>
            <a:ext cx="5283370" cy="633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9F66D3-C74D-4EB1-8985-A7B501B69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058" y="1680696"/>
            <a:ext cx="7766936" cy="471352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A picture containing food&#10;&#10;Description automatically generated">
            <a:extLst>
              <a:ext uri="{FF2B5EF4-FFF2-40B4-BE49-F238E27FC236}">
                <a16:creationId xmlns:a16="http://schemas.microsoft.com/office/drawing/2014/main" id="{C343D039-BA95-4B33-931C-A28B9A81F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74" y="1680696"/>
            <a:ext cx="9435643" cy="469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939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CEAD-C6FB-4506-829B-9F79DB15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559" y="320495"/>
            <a:ext cx="8822558" cy="906801"/>
          </a:xfrm>
        </p:spPr>
        <p:txBody>
          <a:bodyPr/>
          <a:lstStyle/>
          <a:p>
            <a:pPr algn="ctr"/>
            <a:r>
              <a:rPr lang="en-US" sz="6000" dirty="0"/>
              <a:t>What’s new?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1C34C77-1F14-4AE1-8D3B-92709E275707}"/>
              </a:ext>
            </a:extLst>
          </p:cNvPr>
          <p:cNvSpPr txBox="1">
            <a:spLocks/>
          </p:cNvSpPr>
          <p:nvPr/>
        </p:nvSpPr>
        <p:spPr>
          <a:xfrm>
            <a:off x="1514742" y="1227296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8317998-E83F-4361-9A22-6FEA83BFE5C7}"/>
              </a:ext>
            </a:extLst>
          </p:cNvPr>
          <p:cNvSpPr txBox="1">
            <a:spLocks/>
          </p:cNvSpPr>
          <p:nvPr/>
        </p:nvSpPr>
        <p:spPr>
          <a:xfrm>
            <a:off x="3848569" y="3230996"/>
            <a:ext cx="5283370" cy="633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9F66D3-C74D-4EB1-8985-A7B501B69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058" y="1680696"/>
            <a:ext cx="7766936" cy="471352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A picture containing food&#10;&#10;Description automatically generated">
            <a:extLst>
              <a:ext uri="{FF2B5EF4-FFF2-40B4-BE49-F238E27FC236}">
                <a16:creationId xmlns:a16="http://schemas.microsoft.com/office/drawing/2014/main" id="{C343D039-BA95-4B33-931C-A28B9A81F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704" y="1222868"/>
            <a:ext cx="5856983" cy="291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61F394-D9EF-44FA-86FE-83A7F80E7B7D}"/>
              </a:ext>
            </a:extLst>
          </p:cNvPr>
          <p:cNvSpPr txBox="1"/>
          <p:nvPr/>
        </p:nvSpPr>
        <p:spPr>
          <a:xfrm>
            <a:off x="834559" y="1208277"/>
            <a:ext cx="480314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1v1 Multiplayer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boxed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Matching increases time remaining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Matches &gt;3 creates special piece, using piece affects other 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remaining decrements faster over length of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Competitive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Game over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Optional bots</a:t>
            </a:r>
          </a:p>
        </p:txBody>
      </p:sp>
    </p:spTree>
    <p:extLst>
      <p:ext uri="{BB962C8B-B14F-4D97-AF65-F5344CB8AC3E}">
        <p14:creationId xmlns:p14="http://schemas.microsoft.com/office/powerpoint/2010/main" val="207503435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5">
      <a:dk1>
        <a:srgbClr val="FFFFFF"/>
      </a:dk1>
      <a:lt1>
        <a:srgbClr val="000000"/>
      </a:lt1>
      <a:dk2>
        <a:srgbClr val="2C3C43"/>
      </a:dk2>
      <a:lt2>
        <a:srgbClr val="EBEBEB"/>
      </a:lt2>
      <a:accent1>
        <a:srgbClr val="EBEBEB"/>
      </a:accent1>
      <a:accent2>
        <a:srgbClr val="00B0F0"/>
      </a:accent2>
      <a:accent3>
        <a:srgbClr val="FFFF00"/>
      </a:accent3>
      <a:accent4>
        <a:srgbClr val="00B0F0"/>
      </a:accent4>
      <a:accent5>
        <a:srgbClr val="002060"/>
      </a:accent5>
      <a:accent6>
        <a:srgbClr val="C00000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250</TotalTime>
  <Words>124</Words>
  <Application>Microsoft Office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Astro Match</vt:lpstr>
      <vt:lpstr>What is it again?</vt:lpstr>
      <vt:lpstr>Features &amp; Requirements</vt:lpstr>
      <vt:lpstr>What’s new?</vt:lpstr>
      <vt:lpstr>What’s new?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 Match</dc:title>
  <dc:creator>Chris Grych</dc:creator>
  <cp:lastModifiedBy>Chris Grych</cp:lastModifiedBy>
  <cp:revision>11</cp:revision>
  <dcterms:created xsi:type="dcterms:W3CDTF">2020-02-22T01:58:21Z</dcterms:created>
  <dcterms:modified xsi:type="dcterms:W3CDTF">2020-03-01T23:39:07Z</dcterms:modified>
</cp:coreProperties>
</file>

<file path=docProps/thumbnail.jpeg>
</file>